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6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8BE8-0356-C7B0-E2DF-FA78ACD32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2A5AD-D777-E7D9-D4B9-FF978FD71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4A23-BB75-6CAE-D5E7-5256237B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DBE09-35C4-7E35-E9A5-6360C8A1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7D96F-3203-ED11-7F06-90A926F5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6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0EEC-0090-E9BF-4990-7B06F882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C1DA6-E5DE-7841-F86C-DDC12920A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38F41-1048-54CD-9678-4BA713E3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36184-C074-A216-F092-69ACE11F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A35AB-CE9C-619B-CA51-FB791643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21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B5B80-6B0D-98DB-67EE-C74BB430E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3A94E-3569-49E8-172C-61B4CD666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BDFF6-7B2F-A001-9E40-DCE82911B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8A34C-CE1F-3BF2-7505-F23271AF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F6723-2705-4549-9333-5D0879B0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44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9905-8601-CD18-78B8-0AF707116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F2833-4826-161F-1984-A3AADD92D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6419C-021A-7BE8-8730-482F81E0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38601-7EBE-243C-4198-CF5C33CA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43F7-9240-3CCA-9A14-1660F410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14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B0C9-46EC-2029-F1C8-8CE9DD84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E3EB1-0776-3C6C-C52C-F5DBE40A6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4F2AF-1C0B-7171-0CCA-F2CB991D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2652-2C88-75B9-D6CC-42F6F933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8C702-F5FB-2EA1-C486-E414BECD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42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3A06-4CDD-1886-7A4D-DBDEF500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F09FA-CEA5-8D82-AE25-90DDD7224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87EC3-7FFC-D545-A917-C060F07A5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B1AB0-F208-6B9B-6623-20003842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686F6-FBC4-EE54-8389-8D98C903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B3C34-AAC1-7A68-6111-B02BD0F1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76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3BD0-7CD3-F6EF-E3D7-0FC028A9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2B89D-0D0B-660D-C044-55D13ECAF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1AC61-1165-DA81-FFE6-A066F5FA3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C499F-6C62-E469-CCDC-33BC447A5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549FD-0D39-8FCC-4718-BEB92595F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F8FF0-A4C2-60D0-EDE7-70DE1209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60997-410F-8463-67A4-801F0C10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68186-EFF2-3CA3-37BB-FA3CF528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988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91A1-C818-3B89-9AB0-ECC65A14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F0463-2D5D-4289-B78C-FC7BCAA4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943FE-541D-71CC-8972-200EA240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8F8C4-1A43-C11E-EB0B-B401F87A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33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08A00-782A-BA78-10EA-D2EFC2A9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03137-C57C-F46A-8A4A-DC4EBD10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A88E5-FBDE-6193-AB1D-22919D96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0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7B00-6CD9-370C-7BCF-BBC66CF6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1150A-7532-019A-D751-12BE29E10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DA8-5810-4E03-F118-CEDEED4AA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07801-B276-9489-D6DC-44AAD02B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B084F-0F37-6627-F4D8-8CE8586C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58253-B5E7-B43A-CB48-E331C707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316C-7A55-9EF2-FFCC-1836B7A0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032D7-AFF9-18F0-23B9-37152BB61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F7D29-D3C8-A0CD-D94A-B9B145865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CB785-5E78-3CE4-E111-CD197669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B2FF4-6EF6-FF6B-DFCE-726624EB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48564-EF49-DC47-3A86-7256DECB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42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5BBDB-C78C-3EA4-7C67-F2C2BB13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267B6-DF36-D9F6-3986-516B9196E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BF460-5E8A-778B-530C-39666F945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03EB7-584F-4C58-B3C3-E0F88E7295E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C78E4-38A2-B21D-03AD-7CF952CFE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BBCF-364F-BE35-8207-FD769D9C7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69763-71FD-45ED-B1A6-EE1D584B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6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060A9-BCAA-537A-042F-1D6717398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3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381E0-DC1E-B0D0-D072-90F313E15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5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59BA6-2B07-755B-33BC-64E8E7CB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6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50E24-2307-1590-5B74-626DEC28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0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5B873-9239-19CB-35BB-C6FE4BE7D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2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FF92E-98D7-0DD9-5804-2832DE81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8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B1840-2DA1-D347-9D08-BCF80CB99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1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6E987-15C2-BDD7-EF7C-A86EE83C0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57EE7-1DB1-238E-C818-D82303B4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vivek chowdaey</dc:creator>
  <cp:lastModifiedBy>vivek chowdaey</cp:lastModifiedBy>
  <cp:revision>9</cp:revision>
  <dcterms:created xsi:type="dcterms:W3CDTF">2024-10-31T07:47:26Z</dcterms:created>
  <dcterms:modified xsi:type="dcterms:W3CDTF">2024-11-09T10:49:57Z</dcterms:modified>
</cp:coreProperties>
</file>